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2" r:id="rId3"/>
    <p:sldId id="263" r:id="rId4"/>
    <p:sldId id="286" r:id="rId5"/>
    <p:sldId id="264" r:id="rId6"/>
    <p:sldId id="266" r:id="rId7"/>
    <p:sldId id="274" r:id="rId8"/>
    <p:sldId id="275" r:id="rId9"/>
    <p:sldId id="270" r:id="rId10"/>
    <p:sldId id="276" r:id="rId11"/>
    <p:sldId id="277" r:id="rId12"/>
    <p:sldId id="278" r:id="rId13"/>
    <p:sldId id="279" r:id="rId14"/>
    <p:sldId id="287" r:id="rId15"/>
    <p:sldId id="271" r:id="rId16"/>
    <p:sldId id="288" r:id="rId17"/>
    <p:sldId id="282" r:id="rId18"/>
    <p:sldId id="283" r:id="rId19"/>
    <p:sldId id="285" r:id="rId20"/>
    <p:sldId id="289" r:id="rId21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22"/>
    </p:embeddedFont>
    <p:embeddedFont>
      <p:font typeface="나눔스퀘어라운드 ExtraBold" panose="020B0600000101010101" pitchFamily="50" charset="-127"/>
      <p:bold r:id="rId23"/>
    </p:embeddedFont>
    <p:embeddedFont>
      <p:font typeface="나눔스퀘어라운드 Light" panose="020B0600000101010101" pitchFamily="50" charset="-127"/>
      <p:regular r:id="rId24"/>
    </p:embeddedFont>
    <p:embeddedFont>
      <p:font typeface="나눔스퀘어라운드 Regular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pos="778" userDrawn="1">
          <p15:clr>
            <a:srgbClr val="A4A3A4"/>
          </p15:clr>
        </p15:guide>
        <p15:guide id="5" pos="6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0058A3"/>
    <a:srgbClr val="FFDA1A"/>
    <a:srgbClr val="FFDB00"/>
    <a:srgbClr val="848C45"/>
    <a:srgbClr val="8C7764"/>
    <a:srgbClr val="595736"/>
    <a:srgbClr val="71733D"/>
    <a:srgbClr val="F0F0F2"/>
    <a:srgbClr val="C6A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8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34" y="108"/>
      </p:cViewPr>
      <p:guideLst>
        <p:guide orient="horz" pos="1049"/>
        <p:guide pos="3840"/>
        <p:guide orient="horz" pos="2160"/>
        <p:guide pos="778"/>
        <p:guide pos="6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34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3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97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91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9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07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03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3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96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14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7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73AF2-201B-418F-B8B2-7E4D7387CD19}" type="datetimeFigureOut">
              <a:rPr lang="ko-KR" altLang="en-US" smtClean="0"/>
              <a:t>2024-10-16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5E9E5-9C1B-40ED-8B7C-4D9E08470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2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hyperlink" Target="http://alsjd6702.dothome.co.kr/LeLabo_0910/index.html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12" Type="http://schemas.openxmlformats.org/officeDocument/2006/relationships/hyperlink" Target="http://alsjd6702.dothome.co.kr/Planet2536_0823_0926/index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hyperlink" Target="http://alsjd6702.dothome.co.kr/High1_0911/index.html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CC8A88-E4C2-4831-AC25-A5734AB66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1"/>
          <a:stretch/>
        </p:blipFill>
        <p:spPr>
          <a:xfrm>
            <a:off x="420100" y="-1"/>
            <a:ext cx="11351799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0101" y="0"/>
            <a:ext cx="11351799" cy="6857999"/>
          </a:xfrm>
          <a:prstGeom prst="rect">
            <a:avLst/>
          </a:prstGeom>
          <a:solidFill>
            <a:srgbClr val="0058A3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72516" y="346887"/>
            <a:ext cx="4734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Portfolio</a:t>
            </a:r>
            <a:endParaRPr lang="ko-KR" altLang="en-US" sz="6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6756" y="1392675"/>
            <a:ext cx="764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디지털디자인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 UIUX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반응형 웹디자인 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14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웹퍼블리셔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프론트엔드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양성</a:t>
            </a:r>
            <a:r>
              <a:rPr lang="en-US" altLang="ko-KR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endParaRPr lang="ko-KR" altLang="en-US" sz="1400" dirty="0">
              <a:solidFill>
                <a:srgbClr val="FFDB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096" y="453014"/>
            <a:ext cx="697791" cy="697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3BE5-1D55-4DDC-83FD-D691D1A1BFB1}"/>
              </a:ext>
            </a:extLst>
          </p:cNvPr>
          <p:cNvSpPr txBox="1"/>
          <p:nvPr/>
        </p:nvSpPr>
        <p:spPr>
          <a:xfrm>
            <a:off x="3749040" y="6004876"/>
            <a:ext cx="764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이민정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404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"/>
    </mc:Choice>
    <mc:Fallback xmlns="">
      <p:transition spd="slow" advTm="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05D855-7BDF-4310-B704-31E1583B5C9C}"/>
              </a:ext>
            </a:extLst>
          </p:cNvPr>
          <p:cNvSpPr/>
          <p:nvPr/>
        </p:nvSpPr>
        <p:spPr>
          <a:xfrm>
            <a:off x="372738" y="1300216"/>
            <a:ext cx="11446525" cy="51882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르라보</a:t>
            </a:r>
            <a:endParaRPr lang="ko-KR" altLang="en-US" sz="2400" spc="-150" dirty="0">
              <a:solidFill>
                <a:srgbClr val="0058A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설명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894B8FF-2728-4EDE-8350-EDFD1B4E5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3757"/>
              </p:ext>
            </p:extLst>
          </p:nvPr>
        </p:nvGraphicFramePr>
        <p:xfrm>
          <a:off x="4752753" y="2511981"/>
          <a:ext cx="6528390" cy="2666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656">
                  <a:extLst>
                    <a:ext uri="{9D8B030D-6E8A-4147-A177-3AD203B41FA5}">
                      <a16:colId xmlns:a16="http://schemas.microsoft.com/office/drawing/2014/main" val="1489860289"/>
                    </a:ext>
                  </a:extLst>
                </a:gridCol>
                <a:gridCol w="4550734">
                  <a:extLst>
                    <a:ext uri="{9D8B030D-6E8A-4147-A177-3AD203B41FA5}">
                      <a16:colId xmlns:a16="http://schemas.microsoft.com/office/drawing/2014/main" val="785886457"/>
                    </a:ext>
                  </a:extLst>
                </a:gridCol>
              </a:tblGrid>
              <a:tr h="36000"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07772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프로젝트 선택 이유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500"/>
                        </a:lnSpc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간단해 보이는 구성이지만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폰트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디자인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레이아웃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콘텐츠만으로</a:t>
                      </a:r>
                      <a:endParaRPr lang="en-US" altLang="ko-KR" sz="1300" b="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ts val="2500"/>
                        </a:lnSpc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깔끔하면서도 고급스러운 분위기를 나타냄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2944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작업 방식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500"/>
                        </a:lnSpc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서브 페이지 추가 제작 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클론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: 100%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191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작업 기간</a:t>
                      </a:r>
                    </a:p>
                  </a:txBody>
                  <a:tcPr anchor="ctr">
                    <a:lnR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500"/>
                        </a:lnSpc>
                      </a:pP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1995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500" b="1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  <a:cs typeface="+mn-cs"/>
                        </a:rPr>
                        <a:t>작업 내용</a:t>
                      </a:r>
                    </a:p>
                  </a:txBody>
                  <a:tcPr anchor="ctr">
                    <a:lnL>
                      <a:noFill/>
                    </a:lnL>
                    <a:lnR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2500"/>
                        </a:lnSpc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비디오 및 이미지 삽입</a:t>
                      </a:r>
                      <a:endParaRPr lang="en-US" altLang="ko-KR" sz="1300" b="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ts val="2500"/>
                        </a:lnSpc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마우스 액션을 통한 메뉴 노출 및 메인 이미지 변경</a:t>
                      </a:r>
                      <a:endParaRPr lang="en-US" altLang="ko-KR" sz="1300" b="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  <a:p>
                      <a:pPr algn="l" latinLnBrk="1">
                        <a:lnSpc>
                          <a:spcPts val="2500"/>
                        </a:lnSpc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검색 텍스트 입력 등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8627137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224797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88148C1B-592F-4613-A1F6-FDA3CCEC768C}"/>
              </a:ext>
            </a:extLst>
          </p:cNvPr>
          <p:cNvGrpSpPr/>
          <p:nvPr/>
        </p:nvGrpSpPr>
        <p:grpSpPr>
          <a:xfrm>
            <a:off x="856217" y="2740347"/>
            <a:ext cx="3600000" cy="2209552"/>
            <a:chOff x="830207" y="2586412"/>
            <a:chExt cx="3600000" cy="22095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9004AAF-28DD-4991-B761-889455D7C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207" y="2586412"/>
              <a:ext cx="3600000" cy="161648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F11ADA8-0268-4731-8B2E-738CF2FCF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207" y="4195648"/>
              <a:ext cx="3600000" cy="60031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49106104"/>
      </p:ext>
    </p:extLst>
  </p:cSld>
  <p:clrMapOvr>
    <a:masterClrMapping/>
  </p:clrMapOvr>
  <p:transition spd="slow" advTm="2865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7B9281-2D25-4333-9C31-BDF1CB950A49}"/>
              </a:ext>
            </a:extLst>
          </p:cNvPr>
          <p:cNvSpPr/>
          <p:nvPr/>
        </p:nvSpPr>
        <p:spPr>
          <a:xfrm>
            <a:off x="6677287" y="2145930"/>
            <a:ext cx="3002400" cy="2792716"/>
          </a:xfrm>
          <a:prstGeom prst="rect">
            <a:avLst/>
          </a:prstGeom>
          <a:solidFill>
            <a:srgbClr val="0058A3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구성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13718" y="4936645"/>
            <a:ext cx="3000995" cy="416560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74476" y="4936645"/>
            <a:ext cx="3000995" cy="416560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71665" y="4983873"/>
            <a:ext cx="300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콘텐츠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2AF6F2-9B74-4AFF-93E4-DF7C64921EFB}"/>
              </a:ext>
            </a:extLst>
          </p:cNvPr>
          <p:cNvSpPr/>
          <p:nvPr/>
        </p:nvSpPr>
        <p:spPr>
          <a:xfrm>
            <a:off x="2512313" y="2143930"/>
            <a:ext cx="3002400" cy="2792716"/>
          </a:xfrm>
          <a:prstGeom prst="rect">
            <a:avLst/>
          </a:prstGeom>
          <a:solidFill>
            <a:srgbClr val="0058A3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512313" y="4983873"/>
            <a:ext cx="300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메뉴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BE6D6C-3D2D-4403-B1E1-1DD99839F21D}"/>
              </a:ext>
            </a:extLst>
          </p:cNvPr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르라보</a:t>
            </a:r>
            <a:endParaRPr lang="ko-KR" altLang="en-US" sz="2400" spc="-150" dirty="0">
              <a:solidFill>
                <a:srgbClr val="0058A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75E999-4D28-42B8-B2D0-559EB630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297" y="3254646"/>
            <a:ext cx="2880000" cy="61616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2BFD8F-FB66-4B89-89EF-E76FD4B1A7EB}"/>
              </a:ext>
            </a:extLst>
          </p:cNvPr>
          <p:cNvGrpSpPr/>
          <p:nvPr/>
        </p:nvGrpSpPr>
        <p:grpSpPr>
          <a:xfrm>
            <a:off x="6736379" y="2720583"/>
            <a:ext cx="2880000" cy="1639408"/>
            <a:chOff x="4658108" y="2491442"/>
            <a:chExt cx="2880000" cy="163940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CCD46D1-A985-499E-8FFF-9CE1B08A4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8108" y="2491442"/>
              <a:ext cx="2880000" cy="11629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65CD4CF-0602-4339-8936-CD507FF5D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8108" y="3654402"/>
              <a:ext cx="2880000" cy="4764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575734330"/>
      </p:ext>
    </p:extLst>
  </p:cSld>
  <p:clrMapOvr>
    <a:masterClrMapping/>
  </p:clrMapOvr>
  <p:transition spd="slow" advTm="3955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구성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2E56B-4DA4-4A50-8F80-C5C65D0B59D1}"/>
              </a:ext>
            </a:extLst>
          </p:cNvPr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르라보</a:t>
            </a:r>
            <a:endParaRPr lang="ko-KR" altLang="en-US" sz="2400" spc="-150" dirty="0">
              <a:solidFill>
                <a:srgbClr val="0058A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2DD43FEE-6953-4785-A331-4861EDDE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2" y="2984317"/>
            <a:ext cx="7200000" cy="1540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3A2F71-893C-41FC-BF51-77BAA0312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72" y="2328830"/>
            <a:ext cx="7200000" cy="315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83BE107-B3C8-4C83-B055-9045DC300E61}"/>
              </a:ext>
            </a:extLst>
          </p:cNvPr>
          <p:cNvSpPr txBox="1"/>
          <p:nvPr/>
        </p:nvSpPr>
        <p:spPr>
          <a:xfrm>
            <a:off x="636072" y="1678509"/>
            <a:ext cx="1032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58A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메뉴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4DABBE3-8F81-4775-AAB4-667D638C9D9D}"/>
              </a:ext>
            </a:extLst>
          </p:cNvPr>
          <p:cNvGrpSpPr/>
          <p:nvPr/>
        </p:nvGrpSpPr>
        <p:grpSpPr>
          <a:xfrm>
            <a:off x="5528930" y="2581067"/>
            <a:ext cx="5595623" cy="1351582"/>
            <a:chOff x="3069912" y="3837934"/>
            <a:chExt cx="5595623" cy="1351582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2A112C75-4C28-4F0C-9CA2-A3FC606A6937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 flipV="1">
              <a:off x="3069912" y="3837934"/>
              <a:ext cx="3290248" cy="1121326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FD158C4-831A-4546-A7C0-95D9A6BD833B}"/>
                </a:ext>
              </a:extLst>
            </p:cNvPr>
            <p:cNvSpPr/>
            <p:nvPr/>
          </p:nvSpPr>
          <p:spPr>
            <a:xfrm>
              <a:off x="6360160" y="4729003"/>
              <a:ext cx="2305375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029DA1E-F665-4122-B323-0DE822B0C02D}"/>
              </a:ext>
            </a:extLst>
          </p:cNvPr>
          <p:cNvSpPr txBox="1"/>
          <p:nvPr/>
        </p:nvSpPr>
        <p:spPr>
          <a:xfrm>
            <a:off x="8887934" y="3537504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폰트 강조 효과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9094DA1-E51E-4F6E-B11A-7632956381AA}"/>
              </a:ext>
            </a:extLst>
          </p:cNvPr>
          <p:cNvGrpSpPr/>
          <p:nvPr/>
        </p:nvGrpSpPr>
        <p:grpSpPr>
          <a:xfrm>
            <a:off x="5039833" y="4019143"/>
            <a:ext cx="4312209" cy="2078143"/>
            <a:chOff x="4491865" y="3111373"/>
            <a:chExt cx="4312209" cy="2078143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E29A60C4-B8EF-4373-ADF4-5B16C57E699F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H="1" flipV="1">
              <a:off x="4491865" y="3111373"/>
              <a:ext cx="1868295" cy="1847887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C47EF9B-0669-447D-BFEF-6D94F060819F}"/>
                </a:ext>
              </a:extLst>
            </p:cNvPr>
            <p:cNvSpPr/>
            <p:nvPr/>
          </p:nvSpPr>
          <p:spPr>
            <a:xfrm>
              <a:off x="6360160" y="4729003"/>
              <a:ext cx="2443914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F786FFA-6829-4DA3-8E31-284D4850CB63}"/>
              </a:ext>
            </a:extLst>
          </p:cNvPr>
          <p:cNvSpPr txBox="1"/>
          <p:nvPr/>
        </p:nvSpPr>
        <p:spPr>
          <a:xfrm>
            <a:off x="7030049" y="5702141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서브 메뉴 노출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CB4BC6-0675-4DEA-AD59-0C0363002B6E}"/>
              </a:ext>
            </a:extLst>
          </p:cNvPr>
          <p:cNvGrpSpPr/>
          <p:nvPr/>
        </p:nvGrpSpPr>
        <p:grpSpPr>
          <a:xfrm>
            <a:off x="1562986" y="1546232"/>
            <a:ext cx="7963787" cy="815302"/>
            <a:chOff x="-607980" y="4729003"/>
            <a:chExt cx="8554019" cy="815302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2807BF02-0074-485E-93F9-9811CC07CB72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-607980" y="4959260"/>
              <a:ext cx="6968140" cy="585045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FA2911F-6A63-4BC6-BB67-A4547E5473D8}"/>
                </a:ext>
              </a:extLst>
            </p:cNvPr>
            <p:cNvSpPr/>
            <p:nvPr/>
          </p:nvSpPr>
          <p:spPr>
            <a:xfrm>
              <a:off x="6360161" y="4729003"/>
              <a:ext cx="1585878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E925C65-B303-4430-A85B-AFB0576F02FD}"/>
              </a:ext>
            </a:extLst>
          </p:cNvPr>
          <p:cNvSpPr txBox="1"/>
          <p:nvPr/>
        </p:nvSpPr>
        <p:spPr>
          <a:xfrm>
            <a:off x="8147786" y="1611600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검색 텍스트 입력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2989057"/>
      </p:ext>
    </p:extLst>
  </p:cSld>
  <p:clrMapOvr>
    <a:masterClrMapping/>
  </p:clrMapOvr>
  <p:transition spd="slow" advTm="60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구성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721D2-EF99-4497-B754-BCA25BB29017}"/>
              </a:ext>
            </a:extLst>
          </p:cNvPr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르라보</a:t>
            </a:r>
            <a:endParaRPr lang="ko-KR" altLang="en-US" sz="2400" spc="-150" dirty="0">
              <a:solidFill>
                <a:srgbClr val="0058A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FFDDA55-35F4-4E4D-8939-BC0B650D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47" y="2273582"/>
            <a:ext cx="7200000" cy="290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9E43C16-1A70-4A48-81BC-14DA45249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7" y="5189804"/>
            <a:ext cx="7200000" cy="1191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1A58F4E-FB24-4145-8809-D89C128A2F58}"/>
              </a:ext>
            </a:extLst>
          </p:cNvPr>
          <p:cNvSpPr txBox="1"/>
          <p:nvPr/>
        </p:nvSpPr>
        <p:spPr>
          <a:xfrm>
            <a:off x="636072" y="1678509"/>
            <a:ext cx="1032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58A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콘텐츠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F5F4EDD-DE86-4B72-A657-1A5A57C53781}"/>
              </a:ext>
            </a:extLst>
          </p:cNvPr>
          <p:cNvGrpSpPr/>
          <p:nvPr/>
        </p:nvGrpSpPr>
        <p:grpSpPr>
          <a:xfrm>
            <a:off x="6096000" y="4649609"/>
            <a:ext cx="4974726" cy="1059926"/>
            <a:chOff x="4900846" y="4129590"/>
            <a:chExt cx="3977630" cy="1059926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181B4FA-C180-42E5-94B3-42BD55D7C2C5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4900846" y="4129590"/>
              <a:ext cx="2133986" cy="829670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658FFFC-2A6F-4A1E-ACEA-EAB10250C73A}"/>
                </a:ext>
              </a:extLst>
            </p:cNvPr>
            <p:cNvSpPr/>
            <p:nvPr/>
          </p:nvSpPr>
          <p:spPr>
            <a:xfrm>
              <a:off x="7034832" y="4729003"/>
              <a:ext cx="1843644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E42CF1A-9448-421A-9A23-F087ED7E4D0F}"/>
              </a:ext>
            </a:extLst>
          </p:cNvPr>
          <p:cNvSpPr txBox="1"/>
          <p:nvPr/>
        </p:nvSpPr>
        <p:spPr>
          <a:xfrm>
            <a:off x="8823601" y="5314390"/>
            <a:ext cx="4434205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폰트 강조 효과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BBD521-8F10-487A-BDEC-876C4BF89579}"/>
              </a:ext>
            </a:extLst>
          </p:cNvPr>
          <p:cNvGrpSpPr/>
          <p:nvPr/>
        </p:nvGrpSpPr>
        <p:grpSpPr>
          <a:xfrm>
            <a:off x="6683604" y="2479895"/>
            <a:ext cx="4233513" cy="460513"/>
            <a:chOff x="5572843" y="4729003"/>
            <a:chExt cx="3384980" cy="460513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D0F93D3-44A9-4EC7-BE03-5504CD195094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5572843" y="4959260"/>
              <a:ext cx="1461990" cy="77310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A384943-489F-4E7C-A0CE-F69CCEC80317}"/>
                </a:ext>
              </a:extLst>
            </p:cNvPr>
            <p:cNvSpPr/>
            <p:nvPr/>
          </p:nvSpPr>
          <p:spPr>
            <a:xfrm>
              <a:off x="7034832" y="4729003"/>
              <a:ext cx="1922991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8E47B54-86B9-4B5C-B785-87F8292F355D}"/>
              </a:ext>
            </a:extLst>
          </p:cNvPr>
          <p:cNvSpPr txBox="1"/>
          <p:nvPr/>
        </p:nvSpPr>
        <p:spPr>
          <a:xfrm>
            <a:off x="8570756" y="2545263"/>
            <a:ext cx="4434205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메인 이미지 변경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662733"/>
      </p:ext>
    </p:extLst>
  </p:cSld>
  <p:clrMapOvr>
    <a:masterClrMapping/>
  </p:clrMapOvr>
  <p:transition spd="slow" advTm="60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1E6051-CE86-41E0-8175-DC70BBC3A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0" y="3779423"/>
            <a:ext cx="6120000" cy="26117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구성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721D2-EF99-4497-B754-BCA25BB29017}"/>
              </a:ext>
            </a:extLst>
          </p:cNvPr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르라보</a:t>
            </a:r>
            <a:endParaRPr lang="ko-KR" altLang="en-US" sz="2400" spc="-150" dirty="0">
              <a:solidFill>
                <a:srgbClr val="0058A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A58F4E-FB24-4145-8809-D89C128A2F58}"/>
              </a:ext>
            </a:extLst>
          </p:cNvPr>
          <p:cNvSpPr txBox="1"/>
          <p:nvPr/>
        </p:nvSpPr>
        <p:spPr>
          <a:xfrm>
            <a:off x="636072" y="1678509"/>
            <a:ext cx="1032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58A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콘텐츠 </a:t>
            </a:r>
            <a:r>
              <a:rPr lang="en-US" altLang="ko-KR" sz="2400" spc="-150" dirty="0">
                <a:solidFill>
                  <a:srgbClr val="0058A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</a:t>
            </a:r>
            <a:r>
              <a:rPr lang="ko-KR" altLang="en-US" sz="2400" spc="-150" dirty="0">
                <a:solidFill>
                  <a:srgbClr val="0058A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서브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BBD521-8F10-487A-BDEC-876C4BF89579}"/>
              </a:ext>
            </a:extLst>
          </p:cNvPr>
          <p:cNvGrpSpPr/>
          <p:nvPr/>
        </p:nvGrpSpPr>
        <p:grpSpPr>
          <a:xfrm>
            <a:off x="1235570" y="3958971"/>
            <a:ext cx="9282222" cy="792932"/>
            <a:chOff x="1295805" y="4396584"/>
            <a:chExt cx="7421765" cy="792932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D0F93D3-44A9-4EC7-BE03-5504CD195094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1295805" y="4396584"/>
              <a:ext cx="5739027" cy="562676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A384943-489F-4E7C-A0CE-F69CCEC80317}"/>
                </a:ext>
              </a:extLst>
            </p:cNvPr>
            <p:cNvSpPr/>
            <p:nvPr/>
          </p:nvSpPr>
          <p:spPr>
            <a:xfrm>
              <a:off x="7034832" y="4729003"/>
              <a:ext cx="1682738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8E47B54-86B9-4B5C-B785-87F8292F355D}"/>
              </a:ext>
            </a:extLst>
          </p:cNvPr>
          <p:cNvSpPr txBox="1"/>
          <p:nvPr/>
        </p:nvSpPr>
        <p:spPr>
          <a:xfrm>
            <a:off x="8471911" y="4356758"/>
            <a:ext cx="4434205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클릭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메인 페이지로 이동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51DB47F-9A33-4153-ADAE-B7A3C9492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70" y="2194815"/>
            <a:ext cx="6120000" cy="13093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1F9E12-DD33-404F-B91D-54E92E0618F8}"/>
              </a:ext>
            </a:extLst>
          </p:cNvPr>
          <p:cNvGrpSpPr/>
          <p:nvPr/>
        </p:nvGrpSpPr>
        <p:grpSpPr>
          <a:xfrm>
            <a:off x="2795706" y="1624241"/>
            <a:ext cx="6772941" cy="955771"/>
            <a:chOff x="3319175" y="4729003"/>
            <a:chExt cx="5415424" cy="955771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3D0A958-7326-4F7A-9F44-BB61031D1849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>
              <a:off x="3319175" y="4959260"/>
              <a:ext cx="3715658" cy="725514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85763F9-4190-4045-8DB7-0C408768056C}"/>
                </a:ext>
              </a:extLst>
            </p:cNvPr>
            <p:cNvSpPr/>
            <p:nvPr/>
          </p:nvSpPr>
          <p:spPr>
            <a:xfrm>
              <a:off x="7034833" y="4729003"/>
              <a:ext cx="1699766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9F51323-4B38-47D4-9DE5-72C1E38C9E54}"/>
              </a:ext>
            </a:extLst>
          </p:cNvPr>
          <p:cNvSpPr txBox="1"/>
          <p:nvPr/>
        </p:nvSpPr>
        <p:spPr>
          <a:xfrm>
            <a:off x="7501465" y="1689609"/>
            <a:ext cx="4434205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클릭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서브 페이지로 이동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916E7-03C2-401B-804B-06BC1DE1FD66}"/>
              </a:ext>
            </a:extLst>
          </p:cNvPr>
          <p:cNvSpPr txBox="1"/>
          <p:nvPr/>
        </p:nvSpPr>
        <p:spPr>
          <a:xfrm>
            <a:off x="11637184" y="6362753"/>
            <a:ext cx="393376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5"/>
              </a:rPr>
              <a:t>Go</a:t>
            </a:r>
            <a:endParaRPr lang="ko-KR" altLang="en-US" sz="1400" spc="-8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4289284"/>
      </p:ext>
    </p:extLst>
  </p:cSld>
  <p:clrMapOvr>
    <a:masterClrMapping/>
  </p:clrMapOvr>
  <p:transition spd="slow" advTm="60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55165" y="5462334"/>
            <a:ext cx="328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 </a:t>
            </a:r>
            <a:r>
              <a:rPr lang="ko-KR" altLang="en-US" sz="36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플래닛</a:t>
            </a:r>
            <a:r>
              <a:rPr lang="ko-KR" altLang="en-US" sz="36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6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2536</a:t>
            </a:r>
            <a:endParaRPr lang="ko-KR" altLang="en-US" sz="36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2A8D42-9F59-48C2-BAB1-B6B4C972C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279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60C290-1E74-454A-ADFA-736E7A4EB0C8}"/>
              </a:ext>
            </a:extLst>
          </p:cNvPr>
          <p:cNvSpPr/>
          <p:nvPr/>
        </p:nvSpPr>
        <p:spPr>
          <a:xfrm>
            <a:off x="0" y="0"/>
            <a:ext cx="12192000" cy="5027959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885920"/>
      </p:ext>
    </p:extLst>
  </p:cSld>
  <p:clrMapOvr>
    <a:masterClrMapping/>
  </p:clrMapOvr>
  <p:transition spd="med" advTm="1366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67D96DD1-D2B6-458C-B349-7363F7F46FDE}"/>
              </a:ext>
            </a:extLst>
          </p:cNvPr>
          <p:cNvSpPr/>
          <p:nvPr/>
        </p:nvSpPr>
        <p:spPr>
          <a:xfrm>
            <a:off x="372738" y="1241509"/>
            <a:ext cx="11446525" cy="5266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플래닛</a:t>
            </a:r>
            <a:r>
              <a:rPr lang="ko-KR" altLang="en-US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2536</a:t>
            </a:r>
            <a:endParaRPr lang="ko-KR" altLang="en-US" sz="2400" spc="-150" dirty="0">
              <a:solidFill>
                <a:srgbClr val="0058A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설명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71F84D-45B0-41AD-91F9-580F4348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04" y="1419225"/>
            <a:ext cx="1080000" cy="15292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4BCE9E-612B-4003-A39B-75708DA0E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04" y="2948469"/>
            <a:ext cx="1080000" cy="15290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7B513A-DB49-4927-8A99-D93479FA5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04" y="4477533"/>
            <a:ext cx="1080000" cy="10436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1F96B4-0764-4957-89F4-3CA10D721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04" y="5502806"/>
            <a:ext cx="1080000" cy="812269"/>
          </a:xfrm>
          <a:prstGeom prst="rect">
            <a:avLst/>
          </a:prstGeom>
        </p:spPr>
      </p:pic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035904B5-A339-434D-B10E-23AA6DDB5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45874"/>
              </p:ext>
            </p:extLst>
          </p:nvPr>
        </p:nvGraphicFramePr>
        <p:xfrm>
          <a:off x="2199255" y="1711500"/>
          <a:ext cx="3434123" cy="414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34123">
                  <a:extLst>
                    <a:ext uri="{9D8B030D-6E8A-4147-A177-3AD203B41FA5}">
                      <a16:colId xmlns:a16="http://schemas.microsoft.com/office/drawing/2014/main" val="1489860289"/>
                    </a:ext>
                  </a:extLst>
                </a:gridCol>
              </a:tblGrid>
              <a:tr h="36000"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0777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프로젝트 선택 이유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9449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PC</a:t>
                      </a:r>
                      <a:r>
                        <a:rPr lang="ko-KR" alt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를 통해 모바일 화면을 보는 것이 불편함</a:t>
                      </a:r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.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0407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작업 방식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912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리뉴얼</a:t>
                      </a:r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 100%</a:t>
                      </a:r>
                      <a:endParaRPr lang="ko-KR" altLang="en-US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36433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작업 기간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995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13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달</a:t>
                      </a:r>
                      <a:endParaRPr lang="ko-KR" altLang="en-US" sz="1300" b="1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3765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작업 내용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62713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주요 콘텐츠 구성 및 레이아웃</a:t>
                      </a:r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디자인 변경</a:t>
                      </a:r>
                      <a:endParaRPr lang="en-US" altLang="ko-KR" sz="140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마우스 액션</a:t>
                      </a:r>
                      <a:r>
                        <a:rPr lang="en-US" altLang="ko-KR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애니메이션 추가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72730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224797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71AE54-E83D-4893-97ED-791DB88385B0}"/>
              </a:ext>
            </a:extLst>
          </p:cNvPr>
          <p:cNvGrpSpPr/>
          <p:nvPr/>
        </p:nvGrpSpPr>
        <p:grpSpPr>
          <a:xfrm>
            <a:off x="5980529" y="1644916"/>
            <a:ext cx="2520000" cy="4516957"/>
            <a:chOff x="5862014" y="1337237"/>
            <a:chExt cx="2520000" cy="451695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0C0A777-FB47-459E-A4A1-72343E58F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62014" y="1337237"/>
              <a:ext cx="2520000" cy="10514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F6994E9-2549-428C-A91B-EF69C1449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2014" y="2392092"/>
              <a:ext cx="2520000" cy="126798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E702F35-7CBE-4263-A9BA-D4B295477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2014" y="3647604"/>
              <a:ext cx="2520000" cy="93733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B645A39-E330-4966-8051-686C2E94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62014" y="4576221"/>
              <a:ext cx="2520000" cy="1277973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691F073-F2E1-4AB3-A96E-055B5A2ACF84}"/>
              </a:ext>
            </a:extLst>
          </p:cNvPr>
          <p:cNvGrpSpPr/>
          <p:nvPr/>
        </p:nvGrpSpPr>
        <p:grpSpPr>
          <a:xfrm>
            <a:off x="8899896" y="1241509"/>
            <a:ext cx="2520000" cy="5266155"/>
            <a:chOff x="8818915" y="1241509"/>
            <a:chExt cx="2520000" cy="526615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59751D9-6764-456C-AE18-BDA588FBD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18915" y="1241509"/>
              <a:ext cx="2520000" cy="127066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4448E951-76B9-4749-A42B-368089911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18915" y="2512176"/>
              <a:ext cx="2520000" cy="126932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0F9F7DC-E0BD-463B-8D3F-657E19CB7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18915" y="3769791"/>
              <a:ext cx="2520000" cy="120127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ED7D5A8-7C3C-43B5-A7F2-E8E385560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18915" y="4971062"/>
              <a:ext cx="2520000" cy="118345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46B7A6E-9AFB-484F-8DDB-B322596C2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18915" y="6154517"/>
              <a:ext cx="2520000" cy="35314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79323590"/>
      </p:ext>
    </p:extLst>
  </p:cSld>
  <p:clrMapOvr>
    <a:masterClrMapping/>
  </p:clrMapOvr>
  <p:transition spd="slow" advTm="286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구성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48611" y="5023896"/>
            <a:ext cx="3000995" cy="416560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055644" y="5023896"/>
            <a:ext cx="5979676" cy="416560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51427" y="5071124"/>
            <a:ext cx="5983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콘텐츠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2AF6F2-9B74-4AFF-93E4-DF7C64921EFB}"/>
              </a:ext>
            </a:extLst>
          </p:cNvPr>
          <p:cNvSpPr/>
          <p:nvPr/>
        </p:nvSpPr>
        <p:spPr>
          <a:xfrm>
            <a:off x="1247206" y="1983664"/>
            <a:ext cx="3002400" cy="3040233"/>
          </a:xfrm>
          <a:prstGeom prst="rect">
            <a:avLst/>
          </a:prstGeom>
          <a:solidFill>
            <a:srgbClr val="0058A3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47206" y="5071124"/>
            <a:ext cx="300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메뉴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75AD81-7D31-47A3-9959-FCA7ED3D16CB}"/>
              </a:ext>
            </a:extLst>
          </p:cNvPr>
          <p:cNvSpPr/>
          <p:nvPr/>
        </p:nvSpPr>
        <p:spPr>
          <a:xfrm>
            <a:off x="5051426" y="1983664"/>
            <a:ext cx="5983893" cy="3040232"/>
          </a:xfrm>
          <a:prstGeom prst="rect">
            <a:avLst/>
          </a:prstGeom>
          <a:solidFill>
            <a:srgbClr val="0058A3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945236-9677-4EFE-A509-5FEF354D74C4}"/>
              </a:ext>
            </a:extLst>
          </p:cNvPr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플래닛</a:t>
            </a:r>
            <a:r>
              <a:rPr lang="ko-KR" altLang="en-US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2536</a:t>
            </a:r>
            <a:endParaRPr lang="ko-KR" altLang="en-US" sz="2400" spc="-150" dirty="0">
              <a:solidFill>
                <a:srgbClr val="0058A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4B0077-1CAC-4CFE-9CDE-0E20D4E4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04" y="3290559"/>
            <a:ext cx="2880000" cy="4264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4378BE-4FB0-4E09-AAEA-DEE93673D2CD}"/>
              </a:ext>
            </a:extLst>
          </p:cNvPr>
          <p:cNvGrpSpPr/>
          <p:nvPr/>
        </p:nvGrpSpPr>
        <p:grpSpPr>
          <a:xfrm>
            <a:off x="5142999" y="2066053"/>
            <a:ext cx="1800000" cy="2083851"/>
            <a:chOff x="5142999" y="1485887"/>
            <a:chExt cx="1800000" cy="208385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31B65BC-76BD-4BE1-A814-169C2AE1F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2999" y="1485887"/>
              <a:ext cx="1800000" cy="5042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2AFF8D2-7910-4E50-9355-42ADC921D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2999" y="1994512"/>
              <a:ext cx="1800000" cy="90570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E3610C58-EC8C-43C3-A993-96650EA67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2999" y="2900215"/>
              <a:ext cx="1800000" cy="669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8954AAD-078B-420E-ADA1-EC756BDD0C1F}"/>
              </a:ext>
            </a:extLst>
          </p:cNvPr>
          <p:cNvGrpSpPr/>
          <p:nvPr/>
        </p:nvGrpSpPr>
        <p:grpSpPr>
          <a:xfrm>
            <a:off x="7143874" y="2076489"/>
            <a:ext cx="1800000" cy="1833225"/>
            <a:chOff x="7143874" y="1496323"/>
            <a:chExt cx="1800000" cy="183322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7A2170D-023D-420F-888A-E89B8A6F4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43874" y="1496323"/>
              <a:ext cx="1800000" cy="9128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81F6254-9D62-43DD-A1D8-BD38ABCE9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43874" y="2421930"/>
              <a:ext cx="1800000" cy="9076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C5BB00-2B1D-4931-987C-6575AA0BC32B}"/>
              </a:ext>
            </a:extLst>
          </p:cNvPr>
          <p:cNvGrpSpPr/>
          <p:nvPr/>
        </p:nvGrpSpPr>
        <p:grpSpPr>
          <a:xfrm>
            <a:off x="9143389" y="2076489"/>
            <a:ext cx="1800000" cy="2900179"/>
            <a:chOff x="9143389" y="1496323"/>
            <a:chExt cx="1800000" cy="290017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7660FB1-5E75-4196-B7CC-AD6ECD5BE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43389" y="1496323"/>
              <a:ext cx="1800000" cy="9066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851340A-6099-4307-8207-3B8D3770F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43389" y="2421930"/>
              <a:ext cx="1800000" cy="8580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45C84EB-6239-421C-AE58-1860B1516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43389" y="3298929"/>
              <a:ext cx="1800000" cy="845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A9A3DD7-DD04-4C0B-A701-C94953A7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143389" y="4144254"/>
              <a:ext cx="1800000" cy="252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226330383"/>
      </p:ext>
    </p:extLst>
  </p:cSld>
  <p:clrMapOvr>
    <a:masterClrMapping/>
  </p:clrMapOvr>
  <p:transition spd="slow" advTm="3955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구성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5F89CC-63FA-4D79-8D7E-E700023BAA86}"/>
              </a:ext>
            </a:extLst>
          </p:cNvPr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플래닛</a:t>
            </a:r>
            <a:r>
              <a:rPr lang="ko-KR" altLang="en-US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2536</a:t>
            </a:r>
            <a:endParaRPr lang="ko-KR" altLang="en-US" sz="2400" spc="-150" dirty="0">
              <a:solidFill>
                <a:srgbClr val="0058A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571FE88-84CF-4D3A-AF88-716F055F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2" y="3192222"/>
            <a:ext cx="7200000" cy="1066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673270-F22B-4BF3-A69F-4BB5F6B2B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72" y="2403714"/>
            <a:ext cx="7200000" cy="429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52B8F4-3708-4C07-A5F3-8A3FB68D1397}"/>
              </a:ext>
            </a:extLst>
          </p:cNvPr>
          <p:cNvSpPr txBox="1"/>
          <p:nvPr/>
        </p:nvSpPr>
        <p:spPr>
          <a:xfrm>
            <a:off x="636072" y="1678509"/>
            <a:ext cx="1032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58A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메뉴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2CE09AB-5D03-4EDB-954B-F447663292DE}"/>
              </a:ext>
            </a:extLst>
          </p:cNvPr>
          <p:cNvGrpSpPr/>
          <p:nvPr/>
        </p:nvGrpSpPr>
        <p:grpSpPr>
          <a:xfrm>
            <a:off x="5433237" y="1385643"/>
            <a:ext cx="4432796" cy="1187875"/>
            <a:chOff x="4232739" y="4729003"/>
            <a:chExt cx="4432796" cy="1187875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52E1E58-FDBC-4289-862B-3CEBDBEC8D26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4232739" y="4959260"/>
              <a:ext cx="2127421" cy="957618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45F4425-EE89-46F6-9DB5-6B0D76962E58}"/>
                </a:ext>
              </a:extLst>
            </p:cNvPr>
            <p:cNvSpPr/>
            <p:nvPr/>
          </p:nvSpPr>
          <p:spPr>
            <a:xfrm>
              <a:off x="6360160" y="4729003"/>
              <a:ext cx="2305375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88AB977-F24B-42EF-9F33-CF3156BD944C}"/>
              </a:ext>
            </a:extLst>
          </p:cNvPr>
          <p:cNvSpPr txBox="1"/>
          <p:nvPr/>
        </p:nvSpPr>
        <p:spPr>
          <a:xfrm>
            <a:off x="7682579" y="1451011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폰트 색 변경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F4D4057-A245-477C-864B-945E5F99A0EF}"/>
              </a:ext>
            </a:extLst>
          </p:cNvPr>
          <p:cNvGrpSpPr/>
          <p:nvPr/>
        </p:nvGrpSpPr>
        <p:grpSpPr>
          <a:xfrm>
            <a:off x="5773479" y="2707594"/>
            <a:ext cx="5629536" cy="772784"/>
            <a:chOff x="3035999" y="4416732"/>
            <a:chExt cx="5629536" cy="772784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2A9048C-D02F-42CD-BAA1-55DD59E329D0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 flipV="1">
              <a:off x="3035999" y="4416732"/>
              <a:ext cx="3324161" cy="542528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9BDC6CA-C833-4261-AC14-C5CA8ED471D2}"/>
                </a:ext>
              </a:extLst>
            </p:cNvPr>
            <p:cNvSpPr/>
            <p:nvPr/>
          </p:nvSpPr>
          <p:spPr>
            <a:xfrm>
              <a:off x="6360160" y="4729003"/>
              <a:ext cx="2305375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DF8F5FE-7101-404A-B00B-BEB847CBC105}"/>
              </a:ext>
            </a:extLst>
          </p:cNvPr>
          <p:cNvSpPr txBox="1"/>
          <p:nvPr/>
        </p:nvSpPr>
        <p:spPr>
          <a:xfrm>
            <a:off x="9219561" y="3085233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배경 색 변경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84B6CD8-D905-4CD5-BEA2-5356822B7027}"/>
              </a:ext>
            </a:extLst>
          </p:cNvPr>
          <p:cNvGrpSpPr/>
          <p:nvPr/>
        </p:nvGrpSpPr>
        <p:grpSpPr>
          <a:xfrm>
            <a:off x="5867889" y="4073606"/>
            <a:ext cx="4609792" cy="1603753"/>
            <a:chOff x="4194282" y="3585763"/>
            <a:chExt cx="4609792" cy="1603753"/>
          </a:xfrm>
        </p:grpSpPr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DDA6FF39-B9BF-483C-90EB-6CA0C29C67A9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 flipV="1">
              <a:off x="4194282" y="3585763"/>
              <a:ext cx="2165878" cy="1373497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C934DD2-202A-4A6D-8AA1-6F418C41728A}"/>
                </a:ext>
              </a:extLst>
            </p:cNvPr>
            <p:cNvSpPr/>
            <p:nvPr/>
          </p:nvSpPr>
          <p:spPr>
            <a:xfrm>
              <a:off x="6360160" y="4729003"/>
              <a:ext cx="2443914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0E440E0-7589-4A3A-9195-F365FCDD70A3}"/>
              </a:ext>
            </a:extLst>
          </p:cNvPr>
          <p:cNvSpPr txBox="1"/>
          <p:nvPr/>
        </p:nvSpPr>
        <p:spPr>
          <a:xfrm>
            <a:off x="8155688" y="5282214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서브 메뉴 노출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3D98FAC-195D-4E07-9279-EEBD0A852750}"/>
              </a:ext>
            </a:extLst>
          </p:cNvPr>
          <p:cNvGrpSpPr/>
          <p:nvPr/>
        </p:nvGrpSpPr>
        <p:grpSpPr>
          <a:xfrm>
            <a:off x="1266299" y="3753284"/>
            <a:ext cx="4018082" cy="1819960"/>
            <a:chOff x="6360160" y="3369556"/>
            <a:chExt cx="4018082" cy="1819960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54C16E6-5BA9-4A3E-AE69-F99335DF7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4074" y="3369556"/>
              <a:ext cx="1574168" cy="1558713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4AFCA7D-37B6-4FAD-B9C2-46CCD2961F8E}"/>
                </a:ext>
              </a:extLst>
            </p:cNvPr>
            <p:cNvSpPr/>
            <p:nvPr/>
          </p:nvSpPr>
          <p:spPr>
            <a:xfrm>
              <a:off x="6360160" y="4729003"/>
              <a:ext cx="2443914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520CCC7-DF57-48BD-9F28-D603EADF7E3E}"/>
              </a:ext>
            </a:extLst>
          </p:cNvPr>
          <p:cNvSpPr txBox="1"/>
          <p:nvPr/>
        </p:nvSpPr>
        <p:spPr>
          <a:xfrm>
            <a:off x="1388220" y="5178099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폰트 강조 효과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1980385"/>
      </p:ext>
    </p:extLst>
  </p:cSld>
  <p:clrMapOvr>
    <a:masterClrMapping/>
  </p:clrMapOvr>
  <p:transition spd="slow" advTm="60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구성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6E5B1D-E56E-4CD0-A3AD-9B87353C3005}"/>
              </a:ext>
            </a:extLst>
          </p:cNvPr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플래닛</a:t>
            </a:r>
            <a:r>
              <a:rPr lang="ko-KR" altLang="en-US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2536</a:t>
            </a:r>
            <a:endParaRPr lang="ko-KR" altLang="en-US" sz="2400" spc="-150" dirty="0">
              <a:solidFill>
                <a:srgbClr val="0058A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68ED9FE-0566-439D-A592-49F521DC9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2" y="2066588"/>
            <a:ext cx="3600000" cy="1008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37E8916-CCC7-4520-8BB4-6DCA99D97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72" y="3077529"/>
            <a:ext cx="3600000" cy="1811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ADA2C94-F5FA-4DB8-873C-92AC9F6FA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72" y="4896824"/>
            <a:ext cx="3600000" cy="13390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BE23B95-CA1A-4194-89C7-423C599A356E}"/>
              </a:ext>
            </a:extLst>
          </p:cNvPr>
          <p:cNvGrpSpPr/>
          <p:nvPr/>
        </p:nvGrpSpPr>
        <p:grpSpPr>
          <a:xfrm>
            <a:off x="8823719" y="667883"/>
            <a:ext cx="2880000" cy="5742960"/>
            <a:chOff x="6195192" y="1248619"/>
            <a:chExt cx="2880000" cy="5742960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1FF110D-9D79-4E31-AAD2-3ACBD17F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5192" y="1248619"/>
              <a:ext cx="2880000" cy="14605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D46ECF8-CC41-4B65-94FC-1E7DF4A28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5192" y="2709158"/>
              <a:ext cx="2880000" cy="1452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ECE074D-A30D-4C07-AD4B-3E2370820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95192" y="4164517"/>
              <a:ext cx="2880000" cy="14506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E171574-D23C-42D5-BEE4-1FA3B7B44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5192" y="5618696"/>
              <a:ext cx="2880000" cy="13728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BC824E7-9FE7-4C64-A795-619CEA0524F1}"/>
              </a:ext>
            </a:extLst>
          </p:cNvPr>
          <p:cNvSpPr txBox="1"/>
          <p:nvPr/>
        </p:nvSpPr>
        <p:spPr>
          <a:xfrm>
            <a:off x="636072" y="1391978"/>
            <a:ext cx="1032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58A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콘텐츠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4D18766-B07F-422B-9B12-0C3F995F7AC0}"/>
              </a:ext>
            </a:extLst>
          </p:cNvPr>
          <p:cNvGrpSpPr/>
          <p:nvPr/>
        </p:nvGrpSpPr>
        <p:grpSpPr>
          <a:xfrm>
            <a:off x="3459016" y="2287355"/>
            <a:ext cx="3142469" cy="401162"/>
            <a:chOff x="6147613" y="4770802"/>
            <a:chExt cx="2512617" cy="401162"/>
          </a:xfrm>
        </p:grpSpPr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A5957830-F377-4ED1-8FDF-F34C8FB2CDDF}"/>
                </a:ext>
              </a:extLst>
            </p:cNvPr>
            <p:cNvCxnSpPr>
              <a:cxnSpLocks/>
              <a:stCxn id="49" idx="1"/>
            </p:cNvCxnSpPr>
            <p:nvPr/>
          </p:nvCxnSpPr>
          <p:spPr>
            <a:xfrm flipH="1" flipV="1">
              <a:off x="6147613" y="4770802"/>
              <a:ext cx="887220" cy="203162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BF4D980-3FCE-486B-A893-1F4931043555}"/>
                </a:ext>
              </a:extLst>
            </p:cNvPr>
            <p:cNvSpPr/>
            <p:nvPr/>
          </p:nvSpPr>
          <p:spPr>
            <a:xfrm>
              <a:off x="7034833" y="4775964"/>
              <a:ext cx="1625397" cy="396000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E3F08A2-AAC1-4595-A9B6-2CF4E8FA577E}"/>
              </a:ext>
            </a:extLst>
          </p:cNvPr>
          <p:cNvSpPr txBox="1"/>
          <p:nvPr/>
        </p:nvSpPr>
        <p:spPr>
          <a:xfrm>
            <a:off x="4576247" y="2330833"/>
            <a:ext cx="2032846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이미지 확대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5DB4D58-78D7-473D-89B4-803DDE0AF02D}"/>
              </a:ext>
            </a:extLst>
          </p:cNvPr>
          <p:cNvGrpSpPr/>
          <p:nvPr/>
        </p:nvGrpSpPr>
        <p:grpSpPr>
          <a:xfrm>
            <a:off x="3870035" y="4452375"/>
            <a:ext cx="2824933" cy="396000"/>
            <a:chOff x="6437259" y="4729003"/>
            <a:chExt cx="2258724" cy="396000"/>
          </a:xfrm>
        </p:grpSpPr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8BC10180-035E-4E02-86A1-2307576AB969}"/>
                </a:ext>
              </a:extLst>
            </p:cNvPr>
            <p:cNvCxnSpPr>
              <a:cxnSpLocks/>
              <a:stCxn id="66" idx="1"/>
            </p:cNvCxnSpPr>
            <p:nvPr/>
          </p:nvCxnSpPr>
          <p:spPr>
            <a:xfrm flipH="1" flipV="1">
              <a:off x="6437259" y="4757427"/>
              <a:ext cx="639176" cy="167963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BE8654E5-7618-4F2B-AEC8-152904ACB49C}"/>
                </a:ext>
              </a:extLst>
            </p:cNvPr>
            <p:cNvSpPr/>
            <p:nvPr/>
          </p:nvSpPr>
          <p:spPr>
            <a:xfrm>
              <a:off x="7034833" y="4729003"/>
              <a:ext cx="1661150" cy="396000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35E37BA-4F08-441D-9198-58C25E26A41D}"/>
              </a:ext>
            </a:extLst>
          </p:cNvPr>
          <p:cNvSpPr txBox="1"/>
          <p:nvPr/>
        </p:nvSpPr>
        <p:spPr>
          <a:xfrm>
            <a:off x="4669439" y="4480799"/>
            <a:ext cx="4434205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스크롤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애니메이션 실행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025ADBA-536D-426D-8C37-6514B27431F7}"/>
              </a:ext>
            </a:extLst>
          </p:cNvPr>
          <p:cNvGrpSpPr/>
          <p:nvPr/>
        </p:nvGrpSpPr>
        <p:grpSpPr>
          <a:xfrm>
            <a:off x="1815560" y="1389831"/>
            <a:ext cx="2853879" cy="869300"/>
            <a:chOff x="5760418" y="4773575"/>
            <a:chExt cx="2281870" cy="869300"/>
          </a:xfrm>
        </p:grpSpPr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996B7F9B-85B9-4FF8-8BCB-6871D91C1DD9}"/>
                </a:ext>
              </a:extLst>
            </p:cNvPr>
            <p:cNvCxnSpPr>
              <a:cxnSpLocks/>
              <a:stCxn id="52" idx="1"/>
            </p:cNvCxnSpPr>
            <p:nvPr/>
          </p:nvCxnSpPr>
          <p:spPr>
            <a:xfrm flipH="1">
              <a:off x="5760418" y="4971575"/>
              <a:ext cx="1274415" cy="671300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D64BDAF-2837-4BE1-840E-8D1B3E93FD2D}"/>
                </a:ext>
              </a:extLst>
            </p:cNvPr>
            <p:cNvSpPr/>
            <p:nvPr/>
          </p:nvSpPr>
          <p:spPr>
            <a:xfrm>
              <a:off x="7034833" y="4773575"/>
              <a:ext cx="1007455" cy="396000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45D7E5-2135-4A8C-AEEF-8D14A99918EA}"/>
              </a:ext>
            </a:extLst>
          </p:cNvPr>
          <p:cNvSpPr txBox="1"/>
          <p:nvPr/>
        </p:nvSpPr>
        <p:spPr>
          <a:xfrm>
            <a:off x="3395628" y="1401391"/>
            <a:ext cx="4434205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애니메이션 효과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4ADF3E9-8BCC-4BDB-BA75-ABD198F5F50E}"/>
              </a:ext>
            </a:extLst>
          </p:cNvPr>
          <p:cNvGrpSpPr/>
          <p:nvPr/>
        </p:nvGrpSpPr>
        <p:grpSpPr>
          <a:xfrm>
            <a:off x="2525798" y="5635849"/>
            <a:ext cx="2515726" cy="924940"/>
            <a:chOff x="6684489" y="4200063"/>
            <a:chExt cx="2011494" cy="924940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8EAC74A0-5EF9-4A39-8EBF-9C06FB545002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flipH="1" flipV="1">
              <a:off x="6684489" y="4200063"/>
              <a:ext cx="350344" cy="726940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02859CA-28CB-40E0-AC07-C1CE758B3829}"/>
                </a:ext>
              </a:extLst>
            </p:cNvPr>
            <p:cNvSpPr/>
            <p:nvPr/>
          </p:nvSpPr>
          <p:spPr>
            <a:xfrm>
              <a:off x="7034833" y="4729003"/>
              <a:ext cx="1661150" cy="396000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87CF7C8-DAA8-4EC3-907E-B667F6423D47}"/>
              </a:ext>
            </a:extLst>
          </p:cNvPr>
          <p:cNvSpPr txBox="1"/>
          <p:nvPr/>
        </p:nvSpPr>
        <p:spPr>
          <a:xfrm>
            <a:off x="3001380" y="6202449"/>
            <a:ext cx="2183697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이미지 확대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1B0604B-F9AD-4633-9F01-CA2C008D54C9}"/>
              </a:ext>
            </a:extLst>
          </p:cNvPr>
          <p:cNvGrpSpPr/>
          <p:nvPr/>
        </p:nvGrpSpPr>
        <p:grpSpPr>
          <a:xfrm>
            <a:off x="6686039" y="1033069"/>
            <a:ext cx="2571045" cy="708999"/>
            <a:chOff x="7043335" y="4416004"/>
            <a:chExt cx="2055724" cy="708999"/>
          </a:xfrm>
        </p:grpSpPr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26E2E248-8632-4836-97A6-84C6B8C6D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5646" y="4416004"/>
              <a:ext cx="1313413" cy="506328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46F4145-AF5B-4A72-9720-1CF05CDA2263}"/>
                </a:ext>
              </a:extLst>
            </p:cNvPr>
            <p:cNvSpPr/>
            <p:nvPr/>
          </p:nvSpPr>
          <p:spPr>
            <a:xfrm>
              <a:off x="7043335" y="4729003"/>
              <a:ext cx="866865" cy="396000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DB3C7D3-55C0-4ED8-99FB-E430B7D7E923}"/>
              </a:ext>
            </a:extLst>
          </p:cNvPr>
          <p:cNvSpPr txBox="1"/>
          <p:nvPr/>
        </p:nvSpPr>
        <p:spPr>
          <a:xfrm>
            <a:off x="6744713" y="1362462"/>
            <a:ext cx="1050299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포지션 고정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C35323D-93AA-4FD1-96A7-7AF665D89E70}"/>
              </a:ext>
            </a:extLst>
          </p:cNvPr>
          <p:cNvGrpSpPr/>
          <p:nvPr/>
        </p:nvGrpSpPr>
        <p:grpSpPr>
          <a:xfrm>
            <a:off x="4270920" y="2165929"/>
            <a:ext cx="5773029" cy="1587408"/>
            <a:chOff x="7043334" y="4067129"/>
            <a:chExt cx="4615926" cy="800711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693D8525-2478-4225-9BBB-3AC0C960E79C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flipV="1">
              <a:off x="8862275" y="4067129"/>
              <a:ext cx="2796985" cy="613862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6EEA339-C7BC-4345-9C69-8004E9DF14CD}"/>
                </a:ext>
              </a:extLst>
            </p:cNvPr>
            <p:cNvSpPr/>
            <p:nvPr/>
          </p:nvSpPr>
          <p:spPr>
            <a:xfrm>
              <a:off x="7043334" y="4668092"/>
              <a:ext cx="3598054" cy="199748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94F2311-811B-45BA-8C40-1C3B187021F6}"/>
              </a:ext>
            </a:extLst>
          </p:cNvPr>
          <p:cNvSpPr txBox="1"/>
          <p:nvPr/>
        </p:nvSpPr>
        <p:spPr>
          <a:xfrm>
            <a:off x="4285796" y="3382889"/>
            <a:ext cx="4520057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40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40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40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다른 한 쪽에 해당하는 이미지와 함께 설명 표기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E0C2B7-CC54-4347-A3F7-AA87016C9655}"/>
              </a:ext>
            </a:extLst>
          </p:cNvPr>
          <p:cNvGrpSpPr/>
          <p:nvPr/>
        </p:nvGrpSpPr>
        <p:grpSpPr>
          <a:xfrm>
            <a:off x="8491039" y="4855206"/>
            <a:ext cx="2880001" cy="1764542"/>
            <a:chOff x="6095999" y="4478351"/>
            <a:chExt cx="2880001" cy="1764542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9D52AB0-9A3C-499E-9616-91630F07D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478351"/>
              <a:ext cx="2880000" cy="1352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E60B2CE-7A1C-4C46-A42E-14418CA7C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5999" y="5839296"/>
              <a:ext cx="2880000" cy="4035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E13AB92-D049-4626-94AF-19127473342B}"/>
              </a:ext>
            </a:extLst>
          </p:cNvPr>
          <p:cNvGrpSpPr/>
          <p:nvPr/>
        </p:nvGrpSpPr>
        <p:grpSpPr>
          <a:xfrm>
            <a:off x="5291516" y="5422569"/>
            <a:ext cx="3449507" cy="427650"/>
            <a:chOff x="6204050" y="4380739"/>
            <a:chExt cx="2758112" cy="427650"/>
          </a:xfrm>
        </p:grpSpPr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DAF11468-A39B-4263-8B80-967E2D35EA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9084" y="4380739"/>
              <a:ext cx="913078" cy="236200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BCFCFCF-B6F9-40A5-9417-37244767AE2A}"/>
                </a:ext>
              </a:extLst>
            </p:cNvPr>
            <p:cNvSpPr/>
            <p:nvPr/>
          </p:nvSpPr>
          <p:spPr>
            <a:xfrm>
              <a:off x="6204050" y="4412389"/>
              <a:ext cx="1914215" cy="396000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CDBB4719-6DDC-4638-A0B5-429A6D5EF588}"/>
              </a:ext>
            </a:extLst>
          </p:cNvPr>
          <p:cNvSpPr txBox="1"/>
          <p:nvPr/>
        </p:nvSpPr>
        <p:spPr>
          <a:xfrm>
            <a:off x="5303548" y="5490805"/>
            <a:ext cx="2528571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40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40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40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40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애니메이션 효과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0BAD60-42A9-43BE-BF42-E9F8CF93B6BE}"/>
              </a:ext>
            </a:extLst>
          </p:cNvPr>
          <p:cNvSpPr txBox="1"/>
          <p:nvPr/>
        </p:nvSpPr>
        <p:spPr>
          <a:xfrm>
            <a:off x="11643021" y="6412048"/>
            <a:ext cx="393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12"/>
              </a:rPr>
              <a:t>Go</a:t>
            </a:r>
            <a:endParaRPr lang="ko-KR" altLang="en-US" sz="1400" spc="-8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075331"/>
      </p:ext>
    </p:extLst>
  </p:cSld>
  <p:clrMapOvr>
    <a:masterClrMapping/>
  </p:clrMapOvr>
  <p:transition spd="slow" advTm="60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58A3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324171" y="660400"/>
            <a:ext cx="2651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15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Index</a:t>
            </a:r>
            <a:endParaRPr lang="ko-KR" altLang="en-US" sz="4800" spc="-15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6656" y="1592243"/>
            <a:ext cx="360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sz="1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디지털디자인</a:t>
            </a:r>
            <a:r>
              <a:rPr lang="en-US" altLang="ko-KR" sz="1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 UIUX </a:t>
            </a:r>
            <a:r>
              <a:rPr lang="ko-KR" altLang="en-US" sz="1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반응형 </a:t>
            </a:r>
            <a:r>
              <a:rPr lang="ko-KR" altLang="en-US" sz="14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웹디자인 </a:t>
            </a:r>
            <a:r>
              <a:rPr lang="en-US" altLang="ko-KR" sz="1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</a:t>
            </a:r>
          </a:p>
          <a:p>
            <a:pPr algn="r"/>
            <a:r>
              <a:rPr lang="ko-KR" altLang="en-US" sz="1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웹퍼블리셔</a:t>
            </a:r>
            <a:r>
              <a:rPr lang="en-US" altLang="ko-KR" sz="1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프론트엔드</a:t>
            </a:r>
            <a:r>
              <a:rPr lang="en-US" altLang="ko-KR" sz="1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 </a:t>
            </a:r>
            <a:r>
              <a:rPr lang="ko-KR" altLang="en-US" sz="1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양성</a:t>
            </a:r>
            <a:r>
              <a:rPr lang="en-US" altLang="ko-KR" sz="140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</a:t>
            </a:r>
            <a:endParaRPr lang="ko-KR" altLang="en-US" sz="1400" dirty="0">
              <a:solidFill>
                <a:srgbClr val="FFDB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9" y="762372"/>
            <a:ext cx="697791" cy="69779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DE4C93-0C52-4DEE-A749-76BB466CB050}"/>
              </a:ext>
            </a:extLst>
          </p:cNvPr>
          <p:cNvGrpSpPr/>
          <p:nvPr/>
        </p:nvGrpSpPr>
        <p:grpSpPr>
          <a:xfrm>
            <a:off x="7538881" y="2092787"/>
            <a:ext cx="3893660" cy="2672427"/>
            <a:chOff x="7386481" y="2092787"/>
            <a:chExt cx="3893660" cy="2672427"/>
          </a:xfrm>
        </p:grpSpPr>
        <p:sp>
          <p:nvSpPr>
            <p:cNvPr id="13" name="TextBox 12"/>
            <p:cNvSpPr txBox="1"/>
            <p:nvPr/>
          </p:nvSpPr>
          <p:spPr>
            <a:xfrm>
              <a:off x="8662231" y="3198168"/>
              <a:ext cx="2617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르라보</a:t>
              </a:r>
              <a:endPara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62231" y="2092787"/>
              <a:ext cx="2617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하이원</a:t>
              </a:r>
              <a:r>
                <a:rPr lang="ko-KR" altLang="en-US" sz="24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리조트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62231" y="4283219"/>
              <a:ext cx="26179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 err="1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플래닛</a:t>
              </a:r>
              <a:r>
                <a:rPr lang="ko-KR" altLang="en-US" sz="24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</a:t>
              </a:r>
              <a:r>
                <a:rPr lang="en-US" altLang="ko-KR" sz="2400" spc="-15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2536</a:t>
              </a:r>
              <a:endParaRPr lang="ko-KR" altLang="en-US" sz="24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9078CD-F207-4160-88C9-C45739CF8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6481" y="2117010"/>
              <a:ext cx="1080000" cy="41321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3794942-1299-489A-83F2-81246539F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6481" y="3271577"/>
              <a:ext cx="1080000" cy="31484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9DC132F-5800-4EE5-94C3-778C71F17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6481" y="4262888"/>
              <a:ext cx="1080000" cy="50232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0601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7">
        <p14:reveal/>
      </p:transition>
    </mc:Choice>
    <mc:Fallback xmlns="">
      <p:transition spd="slow" advTm="4757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55165" y="5462334"/>
            <a:ext cx="328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THANK YOU</a:t>
            </a:r>
            <a:endParaRPr lang="ko-KR" altLang="en-US" sz="36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2A8D42-9F59-48C2-BAB1-B6B4C972C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279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60C290-1E74-454A-ADFA-736E7A4EB0C8}"/>
              </a:ext>
            </a:extLst>
          </p:cNvPr>
          <p:cNvSpPr/>
          <p:nvPr/>
        </p:nvSpPr>
        <p:spPr>
          <a:xfrm>
            <a:off x="0" y="0"/>
            <a:ext cx="12192000" cy="5027959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14434"/>
      </p:ext>
    </p:extLst>
  </p:cSld>
  <p:clrMapOvr>
    <a:masterClrMapping/>
  </p:clrMapOvr>
  <p:transition spd="med" advTm="1366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80FDFE-CA38-4A9E-9E1D-8FE220853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2795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5027959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55165" y="5462334"/>
            <a:ext cx="328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 </a:t>
            </a:r>
            <a:r>
              <a:rPr lang="ko-KR" altLang="en-US" sz="36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하이원</a:t>
            </a:r>
            <a:r>
              <a:rPr lang="ko-KR" altLang="en-US" sz="36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리조트</a:t>
            </a:r>
          </a:p>
        </p:txBody>
      </p:sp>
    </p:spTree>
    <p:extLst>
      <p:ext uri="{BB962C8B-B14F-4D97-AF65-F5344CB8AC3E}">
        <p14:creationId xmlns:p14="http://schemas.microsoft.com/office/powerpoint/2010/main" val="408645602"/>
      </p:ext>
    </p:extLst>
  </p:cSld>
  <p:clrMapOvr>
    <a:masterClrMapping/>
  </p:clrMapOvr>
  <p:transition spd="med" advTm="1366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72738" y="1300216"/>
            <a:ext cx="11446525" cy="51882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하이원</a:t>
            </a:r>
            <a:r>
              <a:rPr lang="ko-KR" altLang="en-US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리조트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설명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DF88734-4341-4138-BAFF-ED40D9FD1206}"/>
              </a:ext>
            </a:extLst>
          </p:cNvPr>
          <p:cNvGrpSpPr/>
          <p:nvPr/>
        </p:nvGrpSpPr>
        <p:grpSpPr>
          <a:xfrm>
            <a:off x="572337" y="1412636"/>
            <a:ext cx="2880000" cy="4947980"/>
            <a:chOff x="572337" y="1412636"/>
            <a:chExt cx="2880000" cy="49479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EBC205F-AE2E-403B-8C63-AC10DE596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337" y="1412636"/>
              <a:ext cx="2880000" cy="144076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97837E1-83CD-4831-AA17-124B7AD52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337" y="2845399"/>
              <a:ext cx="2880000" cy="119125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AC38510-EE8A-4D68-B78A-3D30D842F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337" y="4036652"/>
              <a:ext cx="2880000" cy="104768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E5C398A-520D-48CF-AE95-FAE2E7C8E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337" y="5084339"/>
              <a:ext cx="2880000" cy="1276277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4529D6-9AD7-4170-9D58-E7D8FE269AE6}"/>
              </a:ext>
            </a:extLst>
          </p:cNvPr>
          <p:cNvGrpSpPr/>
          <p:nvPr/>
        </p:nvGrpSpPr>
        <p:grpSpPr>
          <a:xfrm>
            <a:off x="8739663" y="2087781"/>
            <a:ext cx="2880000" cy="3597691"/>
            <a:chOff x="3651936" y="2057085"/>
            <a:chExt cx="2880000" cy="359769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B30B6D4-530A-4223-BF17-798EA71C5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1936" y="2057085"/>
              <a:ext cx="2880000" cy="1405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8AEEDD7-F5E0-40BE-831A-DE7E601D1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1936" y="3473595"/>
              <a:ext cx="2880000" cy="11136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3B5C524-C23E-4932-AE1B-34997E513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1936" y="4590759"/>
              <a:ext cx="2880000" cy="1064017"/>
            </a:xfrm>
            <a:prstGeom prst="rect">
              <a:avLst/>
            </a:prstGeom>
            <a:ln>
              <a:noFill/>
            </a:ln>
          </p:spPr>
        </p:pic>
      </p:grpSp>
      <p:graphicFrame>
        <p:nvGraphicFramePr>
          <p:cNvPr id="23" name="표 3">
            <a:extLst>
              <a:ext uri="{FF2B5EF4-FFF2-40B4-BE49-F238E27FC236}">
                <a16:creationId xmlns:a16="http://schemas.microsoft.com/office/drawing/2014/main" id="{2042FBCC-6ACD-4A72-8C1A-73D015B39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931432"/>
              </p:ext>
            </p:extLst>
          </p:nvPr>
        </p:nvGraphicFramePr>
        <p:xfrm>
          <a:off x="4378937" y="1546626"/>
          <a:ext cx="3434123" cy="46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34123">
                  <a:extLst>
                    <a:ext uri="{9D8B030D-6E8A-4147-A177-3AD203B41FA5}">
                      <a16:colId xmlns:a16="http://schemas.microsoft.com/office/drawing/2014/main" val="1489860289"/>
                    </a:ext>
                  </a:extLst>
                </a:gridCol>
              </a:tblGrid>
              <a:tr h="36000"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0" marR="0" marT="0" marB="0"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0777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프로젝트 선택 이유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9449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사용자로서 가장 많이 찾는 내용이</a:t>
                      </a:r>
                      <a:endParaRPr lang="en-US" altLang="ko-KR" sz="1300" b="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ts val="2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바로 보이지 않아 다소 불편함</a:t>
                      </a:r>
                      <a:r>
                        <a:rPr lang="en-US" altLang="ko-KR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.</a:t>
                      </a:r>
                      <a:endParaRPr lang="ko-KR" altLang="en-US" sz="1300" b="0" kern="1200" dirty="0">
                        <a:solidFill>
                          <a:schemeClr val="tx1"/>
                        </a:solidFill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60407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작업 방식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912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3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반응형 </a:t>
                      </a:r>
                      <a:r>
                        <a:rPr lang="en-US" altLang="ko-KR" sz="13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/ </a:t>
                      </a:r>
                      <a:r>
                        <a:rPr lang="ko-KR" altLang="en-US" sz="13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클론</a:t>
                      </a:r>
                      <a:r>
                        <a:rPr lang="en-US" altLang="ko-KR" sz="13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 90%, </a:t>
                      </a:r>
                      <a:r>
                        <a:rPr lang="ko-KR" altLang="en-US" sz="13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리뉴얼</a:t>
                      </a:r>
                      <a:r>
                        <a:rPr lang="en-US" altLang="ko-KR" sz="13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 10%</a:t>
                      </a:r>
                      <a:endParaRPr lang="ko-KR" altLang="en-US" sz="1300" b="1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36433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작업 기간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1995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1</a:t>
                      </a:r>
                      <a:r>
                        <a:rPr lang="ko-KR" altLang="en-US" sz="130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달</a:t>
                      </a:r>
                      <a:endParaRPr lang="ko-KR" altLang="en-US" sz="1300" b="1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37651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작업 내용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62713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3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폰트 속성</a:t>
                      </a:r>
                      <a:r>
                        <a:rPr lang="en-US" altLang="ko-KR" sz="13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배경</a:t>
                      </a:r>
                      <a:r>
                        <a:rPr lang="en-US" altLang="ko-KR" sz="13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주요 콘텐츠 레이아웃 변경</a:t>
                      </a:r>
                      <a:endParaRPr lang="en-US" altLang="ko-KR" sz="13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3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애니메이션</a:t>
                      </a:r>
                      <a:r>
                        <a:rPr lang="en-US" altLang="ko-KR" sz="13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lang="ko-KR" altLang="en-US" sz="1300" b="0" dirty="0"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마우스 액션 추가</a:t>
                      </a:r>
                      <a:endParaRPr lang="en-US" altLang="ko-KR" sz="1300" b="0" dirty="0"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1300" b="0" kern="1200" dirty="0">
                          <a:solidFill>
                            <a:schemeClr val="tx1"/>
                          </a:solidFill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반응형 제작 등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727304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 algn="ctr" latinLnBrk="1"/>
                      <a:endParaRPr lang="ko-KR" altLang="en-US" sz="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8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22479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70254307"/>
      </p:ext>
    </p:extLst>
  </p:cSld>
  <p:clrMapOvr>
    <a:masterClrMapping/>
  </p:clrMapOvr>
  <p:transition spd="slow" advTm="286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7B9281-2D25-4333-9C31-BDF1CB950A49}"/>
              </a:ext>
            </a:extLst>
          </p:cNvPr>
          <p:cNvSpPr/>
          <p:nvPr/>
        </p:nvSpPr>
        <p:spPr>
          <a:xfrm>
            <a:off x="4599016" y="2145929"/>
            <a:ext cx="3002400" cy="2792716"/>
          </a:xfrm>
          <a:prstGeom prst="rect">
            <a:avLst/>
          </a:prstGeom>
          <a:solidFill>
            <a:srgbClr val="0058A3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하이원</a:t>
            </a:r>
            <a:r>
              <a:rPr lang="ko-KR" altLang="en-US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리조트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전체 구성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248611" y="4936644"/>
            <a:ext cx="3000995" cy="416560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596205" y="4936644"/>
            <a:ext cx="3000995" cy="416560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93394" y="4983872"/>
            <a:ext cx="300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배너 슬라이드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942393" y="4936644"/>
            <a:ext cx="3002401" cy="416560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38177" y="4983872"/>
            <a:ext cx="3002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콘텐츠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2AF6F2-9B74-4AFF-93E4-DF7C64921EFB}"/>
              </a:ext>
            </a:extLst>
          </p:cNvPr>
          <p:cNvSpPr/>
          <p:nvPr/>
        </p:nvSpPr>
        <p:spPr>
          <a:xfrm>
            <a:off x="1247206" y="2143929"/>
            <a:ext cx="3002400" cy="2792716"/>
          </a:xfrm>
          <a:prstGeom prst="rect">
            <a:avLst/>
          </a:prstGeom>
          <a:solidFill>
            <a:srgbClr val="0058A3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5BC1D0-9DE9-4330-8893-FA4A813E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704" y="3149985"/>
            <a:ext cx="2880000" cy="780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1247206" y="4983872"/>
            <a:ext cx="3000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메뉴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8F11C6-C503-4828-A0CD-4789BFE4D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999" y="2927091"/>
            <a:ext cx="2880000" cy="12308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75AD81-7D31-47A3-9959-FCA7ED3D16CB}"/>
              </a:ext>
            </a:extLst>
          </p:cNvPr>
          <p:cNvSpPr/>
          <p:nvPr/>
        </p:nvSpPr>
        <p:spPr>
          <a:xfrm>
            <a:off x="7946610" y="2143928"/>
            <a:ext cx="3002400" cy="2792716"/>
          </a:xfrm>
          <a:prstGeom prst="rect">
            <a:avLst/>
          </a:prstGeom>
          <a:solidFill>
            <a:srgbClr val="0058A3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6447ED-1E38-449E-AD97-EF0D69C77F86}"/>
              </a:ext>
            </a:extLst>
          </p:cNvPr>
          <p:cNvGrpSpPr/>
          <p:nvPr/>
        </p:nvGrpSpPr>
        <p:grpSpPr>
          <a:xfrm>
            <a:off x="8007810" y="2449067"/>
            <a:ext cx="2880000" cy="2182437"/>
            <a:chOff x="8001836" y="1934611"/>
            <a:chExt cx="2880000" cy="2182437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522D274-7C98-49B1-BEE1-D7265037F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1836" y="1934611"/>
              <a:ext cx="2880000" cy="11136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B34D2EA-D4E7-41BF-B747-3F6CB8B8A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1836" y="3053031"/>
              <a:ext cx="2880000" cy="10640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72241553"/>
      </p:ext>
    </p:extLst>
  </p:cSld>
  <p:clrMapOvr>
    <a:masterClrMapping/>
  </p:clrMapOvr>
  <p:transition spd="slow" advTm="3955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하이원</a:t>
            </a:r>
            <a:r>
              <a:rPr lang="ko-KR" altLang="en-US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리조트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구성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636072" y="1678509"/>
            <a:ext cx="1032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58A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메뉴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FCDEACD-AF47-4A41-ACFA-585F7C098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2" y="3090849"/>
            <a:ext cx="7200000" cy="19515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315621-969F-4031-AA11-5FE0259D2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72" y="2315853"/>
            <a:ext cx="7200000" cy="42218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9" name="그룹 28"/>
          <p:cNvGrpSpPr/>
          <p:nvPr/>
        </p:nvGrpSpPr>
        <p:grpSpPr>
          <a:xfrm>
            <a:off x="1041991" y="1411340"/>
            <a:ext cx="7657095" cy="1108953"/>
            <a:chOff x="1008440" y="4729003"/>
            <a:chExt cx="7657095" cy="1108953"/>
          </a:xfrm>
        </p:grpSpPr>
        <p:cxnSp>
          <p:nvCxnSpPr>
            <p:cNvPr id="52" name="직선 화살표 연결선 51"/>
            <p:cNvCxnSpPr>
              <a:cxnSpLocks/>
              <a:stCxn id="53" idx="1"/>
            </p:cNvCxnSpPr>
            <p:nvPr/>
          </p:nvCxnSpPr>
          <p:spPr>
            <a:xfrm flipH="1">
              <a:off x="1008440" y="4959260"/>
              <a:ext cx="5351720" cy="878696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6360160" y="4729003"/>
              <a:ext cx="2305375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515632" y="1476708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로고 색 변경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5F6E11C-19A7-4B73-8D64-C145AEFFA9B7}"/>
              </a:ext>
            </a:extLst>
          </p:cNvPr>
          <p:cNvGrpSpPr/>
          <p:nvPr/>
        </p:nvGrpSpPr>
        <p:grpSpPr>
          <a:xfrm>
            <a:off x="6644813" y="2457822"/>
            <a:ext cx="4687893" cy="460513"/>
            <a:chOff x="3977642" y="4729003"/>
            <a:chExt cx="4687893" cy="460513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5014F0D-539B-4A59-86BE-55FAC35F603F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 flipV="1">
              <a:off x="3977642" y="4872196"/>
              <a:ext cx="2382518" cy="87064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C5E0606-DC7F-4E0B-94D4-770162103458}"/>
                </a:ext>
              </a:extLst>
            </p:cNvPr>
            <p:cNvSpPr/>
            <p:nvPr/>
          </p:nvSpPr>
          <p:spPr>
            <a:xfrm>
              <a:off x="6360160" y="4729003"/>
              <a:ext cx="2305375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78B28C6-84DD-4DFF-91E9-0A7814800150}"/>
              </a:ext>
            </a:extLst>
          </p:cNvPr>
          <p:cNvSpPr txBox="1"/>
          <p:nvPr/>
        </p:nvSpPr>
        <p:spPr>
          <a:xfrm>
            <a:off x="9149252" y="2523190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폰트 색 변경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560911D-80B2-4CB0-BBE6-52C3695E4808}"/>
              </a:ext>
            </a:extLst>
          </p:cNvPr>
          <p:cNvGrpSpPr/>
          <p:nvPr/>
        </p:nvGrpSpPr>
        <p:grpSpPr>
          <a:xfrm>
            <a:off x="6994607" y="3396017"/>
            <a:ext cx="4038620" cy="1510088"/>
            <a:chOff x="4626915" y="3679428"/>
            <a:chExt cx="4038620" cy="1510088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6D26A185-FF02-432E-99C5-C90893F8C1D4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 flipV="1">
              <a:off x="4626915" y="3679428"/>
              <a:ext cx="1733245" cy="1279832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A9F4479-A28D-4A48-92B4-FF60682B22E3}"/>
                </a:ext>
              </a:extLst>
            </p:cNvPr>
            <p:cNvSpPr/>
            <p:nvPr/>
          </p:nvSpPr>
          <p:spPr>
            <a:xfrm>
              <a:off x="6360160" y="4729003"/>
              <a:ext cx="2305375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B60DD20-98FE-4E5A-B884-C1D9F8DC5C64}"/>
              </a:ext>
            </a:extLst>
          </p:cNvPr>
          <p:cNvSpPr txBox="1"/>
          <p:nvPr/>
        </p:nvSpPr>
        <p:spPr>
          <a:xfrm>
            <a:off x="8849773" y="4510960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배경 색 변경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5A728CA-E3BC-4272-ABE1-16807F05A9B7}"/>
              </a:ext>
            </a:extLst>
          </p:cNvPr>
          <p:cNvGrpSpPr/>
          <p:nvPr/>
        </p:nvGrpSpPr>
        <p:grpSpPr>
          <a:xfrm>
            <a:off x="3694776" y="4589066"/>
            <a:ext cx="5004310" cy="1683906"/>
            <a:chOff x="3799764" y="3505610"/>
            <a:chExt cx="5004310" cy="1683906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22130692-443C-48C1-8C3A-5B623F1FDFCB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 flipV="1">
              <a:off x="3799764" y="3505610"/>
              <a:ext cx="2560396" cy="1453650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6CF8C78A-1DCA-4F04-AC33-C7C5DA1DB15C}"/>
                </a:ext>
              </a:extLst>
            </p:cNvPr>
            <p:cNvSpPr/>
            <p:nvPr/>
          </p:nvSpPr>
          <p:spPr>
            <a:xfrm>
              <a:off x="6360160" y="4729003"/>
              <a:ext cx="2443914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D0BB790-2B24-410A-A3BD-D63DD543D88A}"/>
              </a:ext>
            </a:extLst>
          </p:cNvPr>
          <p:cNvSpPr txBox="1"/>
          <p:nvPr/>
        </p:nvSpPr>
        <p:spPr>
          <a:xfrm>
            <a:off x="6377093" y="5877827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서브 메뉴 노출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7610128"/>
      </p:ext>
    </p:extLst>
  </p:cSld>
  <p:clrMapOvr>
    <a:masterClrMapping/>
  </p:clrMapOvr>
  <p:transition spd="slow" advTm="60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하이원</a:t>
            </a:r>
            <a:r>
              <a:rPr lang="ko-KR" altLang="en-US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리조트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구성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47BF0EB-0901-4164-8169-18DF4DB2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91" y="2281398"/>
            <a:ext cx="7200000" cy="3077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45384849-DCE2-48AB-8A1A-15AAF68703B7}"/>
              </a:ext>
            </a:extLst>
          </p:cNvPr>
          <p:cNvGrpSpPr/>
          <p:nvPr/>
        </p:nvGrpSpPr>
        <p:grpSpPr>
          <a:xfrm>
            <a:off x="7757163" y="3275593"/>
            <a:ext cx="3879028" cy="468792"/>
            <a:chOff x="4786507" y="4729003"/>
            <a:chExt cx="3879028" cy="468792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8DFB159-EBB6-4716-8F92-522BACE5C01F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4786507" y="4959260"/>
              <a:ext cx="1573653" cy="238535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3E44D3D-40F9-4422-9E46-3BF39A939B5C}"/>
                </a:ext>
              </a:extLst>
            </p:cNvPr>
            <p:cNvSpPr/>
            <p:nvPr/>
          </p:nvSpPr>
          <p:spPr>
            <a:xfrm>
              <a:off x="6360160" y="4729003"/>
              <a:ext cx="2305375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3F8040B-680D-48D1-A3D7-50E11DDCED1A}"/>
              </a:ext>
            </a:extLst>
          </p:cNvPr>
          <p:cNvSpPr txBox="1"/>
          <p:nvPr/>
        </p:nvSpPr>
        <p:spPr>
          <a:xfrm>
            <a:off x="9452737" y="3340961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버튼 클릭하여 슬라이드 이동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D06D76-1739-4249-9C6D-860AA5FB272E}"/>
              </a:ext>
            </a:extLst>
          </p:cNvPr>
          <p:cNvSpPr txBox="1"/>
          <p:nvPr/>
        </p:nvSpPr>
        <p:spPr>
          <a:xfrm>
            <a:off x="636072" y="1678509"/>
            <a:ext cx="1032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58A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배너 슬라이드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65F02F9-A1E5-4C49-86AB-0524AE0F4651}"/>
              </a:ext>
            </a:extLst>
          </p:cNvPr>
          <p:cNvGrpSpPr/>
          <p:nvPr/>
        </p:nvGrpSpPr>
        <p:grpSpPr>
          <a:xfrm>
            <a:off x="4509779" y="5273749"/>
            <a:ext cx="4380223" cy="1157769"/>
            <a:chOff x="4441771" y="4244035"/>
            <a:chExt cx="4380223" cy="1157769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5721244F-2861-4395-AC5B-4C7A99A4A3AD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 flipV="1">
              <a:off x="4441771" y="4244035"/>
              <a:ext cx="1918389" cy="821369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16E5B43-F912-4358-98FE-5E9BE26A66C3}"/>
                </a:ext>
              </a:extLst>
            </p:cNvPr>
            <p:cNvSpPr/>
            <p:nvPr/>
          </p:nvSpPr>
          <p:spPr>
            <a:xfrm>
              <a:off x="6360160" y="4729003"/>
              <a:ext cx="2461834" cy="672801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831DB97-18B4-4DB8-9C4A-DD67C37A36C1}"/>
              </a:ext>
            </a:extLst>
          </p:cNvPr>
          <p:cNvSpPr txBox="1"/>
          <p:nvPr/>
        </p:nvSpPr>
        <p:spPr>
          <a:xfrm>
            <a:off x="6550089" y="5813452"/>
            <a:ext cx="4434205" cy="58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버튼 클릭하여 슬라이드 이동</a:t>
            </a:r>
            <a:endParaRPr lang="en-US" altLang="ko-KR" sz="135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버튼 색으로 슬라이드 위치 확인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6F99EBC-6229-4195-8B31-C8352CE987D2}"/>
              </a:ext>
            </a:extLst>
          </p:cNvPr>
          <p:cNvGrpSpPr/>
          <p:nvPr/>
        </p:nvGrpSpPr>
        <p:grpSpPr>
          <a:xfrm>
            <a:off x="7273403" y="1362472"/>
            <a:ext cx="2148151" cy="1272960"/>
            <a:chOff x="5876401" y="4729003"/>
            <a:chExt cx="2148151" cy="1272960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FC2B09C-8640-4CB4-A5E5-EB1610C58097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5876401" y="4959260"/>
              <a:ext cx="483760" cy="1042703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42349F-1AAF-4366-B781-97937E1FE7F1}"/>
                </a:ext>
              </a:extLst>
            </p:cNvPr>
            <p:cNvSpPr/>
            <p:nvPr/>
          </p:nvSpPr>
          <p:spPr>
            <a:xfrm>
              <a:off x="6360161" y="4729003"/>
              <a:ext cx="1664391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29D47F4-AC24-4CB9-9929-77DD91282FF8}"/>
              </a:ext>
            </a:extLst>
          </p:cNvPr>
          <p:cNvSpPr txBox="1"/>
          <p:nvPr/>
        </p:nvSpPr>
        <p:spPr>
          <a:xfrm>
            <a:off x="7879083" y="1427840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슬라이드 자동 재생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274833"/>
      </p:ext>
    </p:extLst>
  </p:cSld>
  <p:clrMapOvr>
    <a:masterClrMapping/>
  </p:clrMapOvr>
  <p:transition spd="slow" advTm="60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F2ED39A-E556-4DD8-B576-78F2AEE048EB}"/>
              </a:ext>
            </a:extLst>
          </p:cNvPr>
          <p:cNvSpPr txBox="1"/>
          <p:nvPr/>
        </p:nvSpPr>
        <p:spPr>
          <a:xfrm>
            <a:off x="636072" y="1678509"/>
            <a:ext cx="10320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58A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콘텐츠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09779" y="369502"/>
            <a:ext cx="317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 </a:t>
            </a:r>
            <a:r>
              <a:rPr lang="ko-KR" altLang="en-US" sz="2400" spc="-150" dirty="0" err="1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하이원</a:t>
            </a:r>
            <a:r>
              <a:rPr lang="ko-KR" altLang="en-US" sz="2400" spc="-150" dirty="0">
                <a:solidFill>
                  <a:srgbClr val="0058A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리조트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2290" y="831167"/>
            <a:ext cx="3567421" cy="352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 구성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6200" y="74298"/>
            <a:ext cx="12039599" cy="6707502"/>
          </a:xfrm>
          <a:prstGeom prst="rect">
            <a:avLst/>
          </a:prstGeom>
          <a:noFill/>
          <a:ln w="152400">
            <a:solidFill>
              <a:srgbClr val="0058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581E65C-1717-4E4C-996D-B8F44773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62" y="2218604"/>
            <a:ext cx="5400000" cy="2088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7A73E21-CBDA-4E82-BB77-8D16DD2BA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62" y="4306718"/>
            <a:ext cx="5400000" cy="19950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AAE779-248C-43D0-861F-A54A3B33DDB0}"/>
              </a:ext>
            </a:extLst>
          </p:cNvPr>
          <p:cNvGrpSpPr/>
          <p:nvPr/>
        </p:nvGrpSpPr>
        <p:grpSpPr>
          <a:xfrm>
            <a:off x="5454051" y="1460018"/>
            <a:ext cx="4632971" cy="1160206"/>
            <a:chOff x="5256189" y="4729003"/>
            <a:chExt cx="3983697" cy="1160206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7AE3A9F-8783-4086-A992-56B7911F57D3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flipH="1">
              <a:off x="5256189" y="4959260"/>
              <a:ext cx="1103973" cy="929949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30EA5D5-4615-4B87-B8AD-48C9DD3D637F}"/>
                </a:ext>
              </a:extLst>
            </p:cNvPr>
            <p:cNvSpPr/>
            <p:nvPr/>
          </p:nvSpPr>
          <p:spPr>
            <a:xfrm>
              <a:off x="6360161" y="4729003"/>
              <a:ext cx="2879725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1AF3415-E0BA-4D1B-927B-C815BC3D8C24}"/>
              </a:ext>
            </a:extLst>
          </p:cNvPr>
          <p:cNvSpPr txBox="1"/>
          <p:nvPr/>
        </p:nvSpPr>
        <p:spPr>
          <a:xfrm>
            <a:off x="6733796" y="1525386"/>
            <a:ext cx="4434205" cy="327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이미지 클립패스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폰트 강조  효과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ADA6004-9353-4D1E-81A7-33C9D8AAA39D}"/>
              </a:ext>
            </a:extLst>
          </p:cNvPr>
          <p:cNvGrpSpPr/>
          <p:nvPr/>
        </p:nvGrpSpPr>
        <p:grpSpPr>
          <a:xfrm>
            <a:off x="4954772" y="3274754"/>
            <a:ext cx="4573403" cy="666015"/>
            <a:chOff x="4862689" y="4729003"/>
            <a:chExt cx="3656746" cy="666015"/>
          </a:xfrm>
        </p:grpSpPr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56BA868C-4AD1-45A9-B790-E148EDF65159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4862689" y="4959260"/>
              <a:ext cx="2172144" cy="435758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44C30D8-CBCE-48C1-8F89-8F712707DD62}"/>
                </a:ext>
              </a:extLst>
            </p:cNvPr>
            <p:cNvSpPr/>
            <p:nvPr/>
          </p:nvSpPr>
          <p:spPr>
            <a:xfrm>
              <a:off x="7034833" y="4729003"/>
              <a:ext cx="1484602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CE9F110-7A21-4CAC-83F9-F37A8AAC073C}"/>
              </a:ext>
            </a:extLst>
          </p:cNvPr>
          <p:cNvSpPr txBox="1"/>
          <p:nvPr/>
        </p:nvSpPr>
        <p:spPr>
          <a:xfrm>
            <a:off x="7724586" y="3340122"/>
            <a:ext cx="4434205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아이콘 애니메이션 효과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07D6FD5-57BA-41D4-83DD-5AFC69A3BFFA}"/>
              </a:ext>
            </a:extLst>
          </p:cNvPr>
          <p:cNvGrpSpPr/>
          <p:nvPr/>
        </p:nvGrpSpPr>
        <p:grpSpPr>
          <a:xfrm>
            <a:off x="4509779" y="4825556"/>
            <a:ext cx="5431910" cy="822448"/>
            <a:chOff x="4626830" y="4367068"/>
            <a:chExt cx="4343181" cy="822448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D27A8982-7E90-4973-8A6E-5F8F4E9E8336}"/>
                </a:ext>
              </a:extLst>
            </p:cNvPr>
            <p:cNvCxnSpPr>
              <a:cxnSpLocks/>
              <a:stCxn id="46" idx="1"/>
            </p:cNvCxnSpPr>
            <p:nvPr/>
          </p:nvCxnSpPr>
          <p:spPr>
            <a:xfrm flipH="1" flipV="1">
              <a:off x="4626830" y="4367068"/>
              <a:ext cx="2408003" cy="592192"/>
            </a:xfrm>
            <a:prstGeom prst="straightConnector1">
              <a:avLst/>
            </a:prstGeom>
            <a:ln w="25400">
              <a:solidFill>
                <a:srgbClr val="0058A3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6B27178-CC59-482A-89B4-DCCC1F280AE7}"/>
                </a:ext>
              </a:extLst>
            </p:cNvPr>
            <p:cNvSpPr/>
            <p:nvPr/>
          </p:nvSpPr>
          <p:spPr>
            <a:xfrm>
              <a:off x="7034833" y="4729003"/>
              <a:ext cx="1935178" cy="460513"/>
            </a:xfrm>
            <a:prstGeom prst="rect">
              <a:avLst/>
            </a:prstGeom>
            <a:solidFill>
              <a:srgbClr val="0058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1AA312B-CD08-41B8-A680-54EABB79F184}"/>
              </a:ext>
            </a:extLst>
          </p:cNvPr>
          <p:cNvSpPr txBox="1"/>
          <p:nvPr/>
        </p:nvSpPr>
        <p:spPr>
          <a:xfrm>
            <a:off x="7580089" y="5252859"/>
            <a:ext cx="4434205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마우스 </a:t>
            </a:r>
            <a:r>
              <a:rPr lang="ko-KR" altLang="en-US" sz="1350" spc="-50" dirty="0" err="1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호버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시</a:t>
            </a:r>
            <a:r>
              <a:rPr lang="en-US" altLang="ko-KR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, </a:t>
            </a:r>
            <a:r>
              <a:rPr lang="ko-KR" altLang="en-US" sz="1350" spc="-5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애니메이션 효과</a:t>
            </a:r>
            <a:endParaRPr lang="en-US" altLang="ko-KR" sz="1400" spc="-5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D0E46F-27D5-4EEB-AB87-AF2A45DB3717}"/>
              </a:ext>
            </a:extLst>
          </p:cNvPr>
          <p:cNvSpPr txBox="1"/>
          <p:nvPr/>
        </p:nvSpPr>
        <p:spPr>
          <a:xfrm>
            <a:off x="11629544" y="6332095"/>
            <a:ext cx="393376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spc="-8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hlinkClick r:id="rId5"/>
              </a:rPr>
              <a:t>Go</a:t>
            </a:r>
            <a:endParaRPr lang="ko-KR" altLang="en-US" sz="1400" spc="-8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599621"/>
      </p:ext>
    </p:extLst>
  </p:cSld>
  <p:clrMapOvr>
    <a:masterClrMapping/>
  </p:clrMapOvr>
  <p:transition spd="slow" advTm="60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6543040"/>
            <a:ext cx="12192000" cy="314960"/>
          </a:xfrm>
          <a:prstGeom prst="rect">
            <a:avLst/>
          </a:prstGeom>
          <a:solidFill>
            <a:srgbClr val="0058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55165" y="5462334"/>
            <a:ext cx="328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 </a:t>
            </a:r>
            <a:r>
              <a:rPr lang="ko-KR" altLang="en-US" sz="3600" spc="-15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르라보</a:t>
            </a:r>
            <a:endParaRPr lang="ko-KR" altLang="en-US" sz="3600" spc="-15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6F631D-DC8B-4357-AC77-CA69D7C19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02795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B2BB745-ADC0-4A97-8082-B2FC0CC56E79}"/>
              </a:ext>
            </a:extLst>
          </p:cNvPr>
          <p:cNvSpPr/>
          <p:nvPr/>
        </p:nvSpPr>
        <p:spPr>
          <a:xfrm>
            <a:off x="0" y="0"/>
            <a:ext cx="12192000" cy="5027959"/>
          </a:xfrm>
          <a:prstGeom prst="rect">
            <a:avLst/>
          </a:prstGeom>
          <a:solidFill>
            <a:srgbClr val="0058A3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19179"/>
      </p:ext>
    </p:extLst>
  </p:cSld>
  <p:clrMapOvr>
    <a:masterClrMapping/>
  </p:clrMapOvr>
  <p:transition spd="med" advTm="1366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9|0.9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|1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460</Words>
  <Application>Microsoft Office PowerPoint</Application>
  <PresentationFormat>와이드스크린</PresentationFormat>
  <Paragraphs>119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나눔스퀘어라운드 Light</vt:lpstr>
      <vt:lpstr>나눔스퀘어라운드 Regular</vt:lpstr>
      <vt:lpstr>나눔스퀘어라운드 ExtraBold</vt:lpstr>
      <vt:lpstr>Arial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Emma</dc:creator>
  <cp:lastModifiedBy>user</cp:lastModifiedBy>
  <cp:revision>123</cp:revision>
  <dcterms:created xsi:type="dcterms:W3CDTF">2019-09-08T14:28:11Z</dcterms:created>
  <dcterms:modified xsi:type="dcterms:W3CDTF">2024-10-16T05:49:42Z</dcterms:modified>
</cp:coreProperties>
</file>